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8" r:id="rId2"/>
    <p:sldId id="259" r:id="rId3"/>
    <p:sldId id="256" r:id="rId4"/>
    <p:sldId id="260" r:id="rId5"/>
    <p:sldId id="261" r:id="rId6"/>
    <p:sldId id="262" r:id="rId7"/>
    <p:sldId id="267" r:id="rId8"/>
    <p:sldId id="264" r:id="rId9"/>
    <p:sldId id="265" r:id="rId10"/>
    <p:sldId id="270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0353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6943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394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3948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4132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43410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39984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34324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518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5315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7527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8046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1080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2761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51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5590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4047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C8776-E991-494F-83B5-E42E79DF779C}" type="datetimeFigureOut">
              <a:rPr lang="en-IN" smtClean="0"/>
              <a:t>17-04-2025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7E643-78D9-44C8-8E7C-9B67640F3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38520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03EE9-1FFE-2B9B-C145-E1B8A5272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600" dirty="0">
                <a:latin typeface="Algerian" panose="04020705040A02060702" pitchFamily="82" charset="0"/>
              </a:rPr>
              <a:t>Language translator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868C0-46AA-657F-EDBE-79A685300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76193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800" dirty="0">
                <a:solidFill>
                  <a:srgbClr val="FFC000"/>
                </a:solidFill>
              </a:rPr>
              <a:t>Computer Science &amp; Engineering Artificial Intelligence and Machine Learning By </a:t>
            </a:r>
          </a:p>
          <a:p>
            <a:pPr marL="0" indent="0" algn="ctr">
              <a:buNone/>
            </a:pPr>
            <a:endParaRPr lang="en-US" sz="2800" dirty="0">
              <a:solidFill>
                <a:srgbClr val="FFC000"/>
              </a:solidFill>
            </a:endParaRPr>
          </a:p>
          <a:p>
            <a:pPr marL="0" indent="0" algn="ctr">
              <a:buNone/>
            </a:pPr>
            <a:r>
              <a:rPr lang="en-US" sz="2800" dirty="0">
                <a:solidFill>
                  <a:srgbClr val="FFC000"/>
                </a:solidFill>
              </a:rPr>
              <a:t>Tulsi Dubey (22106055) </a:t>
            </a:r>
          </a:p>
          <a:p>
            <a:pPr marL="0" indent="0" algn="ctr">
              <a:buNone/>
            </a:pPr>
            <a:r>
              <a:rPr lang="en-US" sz="2800" dirty="0">
                <a:solidFill>
                  <a:srgbClr val="FFC000"/>
                </a:solidFill>
              </a:rPr>
              <a:t>Pranav Jain (22106069)</a:t>
            </a:r>
          </a:p>
          <a:p>
            <a:pPr marL="0" indent="0" algn="ctr">
              <a:buNone/>
            </a:pPr>
            <a:r>
              <a:rPr lang="en-US" sz="2800" dirty="0" err="1">
                <a:solidFill>
                  <a:srgbClr val="FFC000"/>
                </a:solidFill>
              </a:rPr>
              <a:t>Vrushabh</a:t>
            </a:r>
            <a:r>
              <a:rPr lang="en-US" sz="2800" dirty="0">
                <a:solidFill>
                  <a:srgbClr val="FFC000"/>
                </a:solidFill>
              </a:rPr>
              <a:t> Jain (22106120)</a:t>
            </a:r>
          </a:p>
          <a:p>
            <a:pPr marL="0" indent="0" algn="ctr">
              <a:buNone/>
            </a:pPr>
            <a:r>
              <a:rPr lang="en-US" sz="2800" dirty="0">
                <a:solidFill>
                  <a:srgbClr val="FFC000"/>
                </a:solidFill>
              </a:rPr>
              <a:t> Sanika Jawane (22106052) </a:t>
            </a:r>
          </a:p>
          <a:p>
            <a:pPr marL="0" indent="0" algn="ctr">
              <a:buNone/>
            </a:pPr>
            <a:r>
              <a:rPr lang="en-US" sz="2800" dirty="0">
                <a:solidFill>
                  <a:srgbClr val="FFC000"/>
                </a:solidFill>
              </a:rPr>
              <a:t>Under the Guidance of Prof. </a:t>
            </a:r>
            <a:r>
              <a:rPr lang="en-US" sz="2800" dirty="0" err="1">
                <a:solidFill>
                  <a:srgbClr val="FFC000"/>
                </a:solidFill>
              </a:rPr>
              <a:t>Sayali</a:t>
            </a:r>
            <a:r>
              <a:rPr lang="en-US" sz="2800" dirty="0">
                <a:solidFill>
                  <a:srgbClr val="FFC000"/>
                </a:solidFill>
              </a:rPr>
              <a:t> </a:t>
            </a:r>
            <a:r>
              <a:rPr lang="en-US" sz="2800" dirty="0" err="1">
                <a:solidFill>
                  <a:srgbClr val="FFC000"/>
                </a:solidFill>
              </a:rPr>
              <a:t>Sonje</a:t>
            </a:r>
            <a:endParaRPr lang="en-IN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30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12D9-41BB-675B-5C5B-F858E73A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Implementation</a:t>
            </a:r>
            <a:endParaRPr lang="en-IN" dirty="0">
              <a:solidFill>
                <a:srgbClr val="FFC000"/>
              </a:solidFill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A7E144C-09D1-F49F-A1E3-A3811FC319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20" y="1933268"/>
            <a:ext cx="5774945" cy="3067940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1C38B4-87C4-834F-1434-6572ACC47D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146" y="1933268"/>
            <a:ext cx="5679233" cy="309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08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EF7BA-83E4-925F-956D-81C16097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FF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7A7CC-DF8E-999A-9255-CEBB8C094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• Successfully developed a functional language translator application combining Java and Python technologies  </a:t>
            </a:r>
          </a:p>
          <a:p>
            <a:pPr marL="0" indent="0">
              <a:buNone/>
            </a:pPr>
            <a:r>
              <a:rPr lang="en-US" sz="1400" dirty="0"/>
              <a:t>• Demonstrated the ability to break down language barriers through AI/ML techniques  </a:t>
            </a:r>
          </a:p>
          <a:p>
            <a:pPr marL="0" indent="0">
              <a:buNone/>
            </a:pPr>
            <a:r>
              <a:rPr lang="en-US" sz="1400" dirty="0"/>
              <a:t>• Created an intuitive user interface for seamless cross-language communication  </a:t>
            </a:r>
          </a:p>
          <a:p>
            <a:pPr marL="0" indent="0">
              <a:buNone/>
            </a:pPr>
            <a:r>
              <a:rPr lang="en-US" sz="1400" dirty="0"/>
              <a:t>• Achieved our objective of fostering global connectivity through technology  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Key Takeaways:  </a:t>
            </a:r>
          </a:p>
          <a:p>
            <a:pPr marL="0" indent="0">
              <a:buNone/>
            </a:pPr>
            <a:r>
              <a:rPr lang="en-US" sz="1400" dirty="0"/>
              <a:t>✓ Practical implementation of natural language processing  </a:t>
            </a:r>
          </a:p>
          <a:p>
            <a:pPr marL="0" indent="0">
              <a:buNone/>
            </a:pPr>
            <a:r>
              <a:rPr lang="en-US" sz="1400" dirty="0"/>
              <a:t>✓ Integration of multiple programming languages  </a:t>
            </a:r>
          </a:p>
          <a:p>
            <a:pPr marL="0" indent="0">
              <a:buNone/>
            </a:pPr>
            <a:r>
              <a:rPr lang="en-US" sz="1400" dirty="0"/>
              <a:t>✓ Valuable experience in AI/ML application development  </a:t>
            </a:r>
          </a:p>
          <a:p>
            <a:pPr marL="0" indent="0">
              <a:buNone/>
            </a:pPr>
            <a:r>
              <a:rPr lang="en-US" sz="1400" dirty="0"/>
              <a:t>✓ Foundation for future enhancements like voice translation and additional languages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4056201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97B65-0356-AACB-C613-E12061102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09CD27-BB49-8347-A9A3-14384E764E84}"/>
              </a:ext>
            </a:extLst>
          </p:cNvPr>
          <p:cNvSpPr txBox="1"/>
          <p:nvPr/>
        </p:nvSpPr>
        <p:spPr>
          <a:xfrm>
            <a:off x="1035698" y="1935921"/>
            <a:ext cx="99371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 Bird, S., Klein, E., &amp; Loper, E. (2009). Natural Language Processing with Python. O'Reilly Media.  </a:t>
            </a:r>
          </a:p>
          <a:p>
            <a:r>
              <a:rPr lang="en-IN" dirty="0"/>
              <a:t>2. </a:t>
            </a:r>
            <a:r>
              <a:rPr lang="en-IN" dirty="0" err="1"/>
              <a:t>Jurafsky</a:t>
            </a:r>
            <a:r>
              <a:rPr lang="en-IN" dirty="0"/>
              <a:t>, D., &amp; Martin, J. H. (2020). Speech and Language Processing (3rd ed. Pearson).  </a:t>
            </a:r>
          </a:p>
          <a:p>
            <a:r>
              <a:rPr lang="en-IN" dirty="0"/>
              <a:t>3. Google Cloud Translation API Documentation  </a:t>
            </a:r>
          </a:p>
          <a:p>
            <a:r>
              <a:rPr lang="en-IN" dirty="0"/>
              <a:t>4. </a:t>
            </a:r>
            <a:r>
              <a:rPr lang="en-IN" dirty="0" err="1"/>
              <a:t>MyMemory</a:t>
            </a:r>
            <a:r>
              <a:rPr lang="en-IN" dirty="0"/>
              <a:t> Translation API Technical Specifications  </a:t>
            </a:r>
          </a:p>
          <a:p>
            <a:r>
              <a:rPr lang="en-IN" dirty="0"/>
              <a:t>5. Oracle Java Documentation (2023)  </a:t>
            </a:r>
          </a:p>
          <a:p>
            <a:r>
              <a:rPr lang="en-IN" dirty="0"/>
              <a:t>6. Python Software Foundation. (2023). Python 3.11 Documentation 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7961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53E22-D5B5-A2D8-EDAE-49E238350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dirty="0">
                <a:latin typeface="+mn-lt"/>
              </a:rPr>
              <a:t>thank  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7650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37937-7C3B-FC96-0D64-82603C384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381A6D-5959-7B31-612D-ECA9FE4E1B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64026" y="-102637"/>
            <a:ext cx="12733872" cy="6960637"/>
          </a:xfrm>
        </p:spPr>
      </p:pic>
    </p:spTree>
    <p:extLst>
      <p:ext uri="{BB962C8B-B14F-4D97-AF65-F5344CB8AC3E}">
        <p14:creationId xmlns:p14="http://schemas.microsoft.com/office/powerpoint/2010/main" val="1271297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C924C-F38E-CF97-BB7D-1D0F7DEF00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335" y="814776"/>
            <a:ext cx="9001462" cy="785424"/>
          </a:xfrm>
        </p:spPr>
        <p:txBody>
          <a:bodyPr/>
          <a:lstStyle/>
          <a:p>
            <a:pPr algn="l"/>
            <a:r>
              <a:rPr lang="en-IN" dirty="0">
                <a:solidFill>
                  <a:schemeClr val="tx1">
                    <a:lumMod val="85000"/>
                  </a:schemeClr>
                </a:solidFill>
                <a:latin typeface="Algerian" panose="04020705040A02060702" pitchFamily="82" charset="0"/>
              </a:rPr>
              <a:t>MINI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35E27D-64A8-B5F1-9FE0-722221A49A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1819469"/>
            <a:ext cx="9001462" cy="4926564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FFC000"/>
                </a:solidFill>
              </a:rPr>
              <a:t>Sanika Jawane (39)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200" dirty="0" err="1">
                <a:solidFill>
                  <a:srgbClr val="FFC000"/>
                </a:solidFill>
              </a:rPr>
              <a:t>Vrushabh</a:t>
            </a:r>
            <a:r>
              <a:rPr lang="en-IN" sz="3200" dirty="0">
                <a:solidFill>
                  <a:srgbClr val="FFC000"/>
                </a:solidFill>
              </a:rPr>
              <a:t> Jain (38)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FFC000"/>
                </a:solidFill>
              </a:rPr>
              <a:t>Tulsi Dubey (24)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FFC000"/>
                </a:solidFill>
              </a:rPr>
              <a:t>Pranav Jain (37)</a:t>
            </a:r>
          </a:p>
          <a:p>
            <a:pPr algn="l"/>
            <a:endParaRPr lang="en-IN" sz="3200" dirty="0">
              <a:solidFill>
                <a:srgbClr val="FFC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BBC90E-778B-3BD9-57D3-D26B9E151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7886" y="0"/>
            <a:ext cx="13288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553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0E933-E1F9-41AA-4639-B4630E92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58C32-CABA-61B5-FF51-C388755F7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Introducing our language translator app, seamlessly crafted with the power of Java and Python. </a:t>
            </a:r>
          </a:p>
          <a:p>
            <a:r>
              <a:rPr lang="en-US" dirty="0"/>
              <a:t>Break down language barriers effortlessly and communicate effortlessly with the world.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121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777B1-8143-268E-8CF6-761B957A8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sz="4800" dirty="0">
                <a:solidFill>
                  <a:srgbClr val="FFC000"/>
                </a:solidFill>
                <a:latin typeface="Algerian" panose="04020705040A02060702" pitchFamily="82" charset="0"/>
              </a:rPr>
              <a:t>OBJECTIVE</a:t>
            </a:r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D3CA5-725A-FF43-3856-88A5495D00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488" y="1935921"/>
            <a:ext cx="10730809" cy="3695136"/>
          </a:xfrm>
        </p:spPr>
        <p:txBody>
          <a:bodyPr>
            <a:normAutofit/>
          </a:bodyPr>
          <a:lstStyle/>
          <a:p>
            <a:r>
              <a:rPr lang="en-US" sz="3200" dirty="0"/>
              <a:t> Our goal is to create a user-friendly language        translator app, leveraging the capabilities of Java and Python, to empower individuals worldwide to bridge communication gaps, fostering understanding and connectivity across diverse cultures and languages.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118519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C73CF-6BD2-00FA-1E7B-E6EA1A646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32" y="522514"/>
            <a:ext cx="12242368" cy="5840963"/>
          </a:xfrm>
        </p:spPr>
        <p:txBody>
          <a:bodyPr>
            <a:normAutofit/>
          </a:bodyPr>
          <a:lstStyle/>
          <a:p>
            <a:r>
              <a:rPr lang="en-IN" sz="8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BLOCK</a:t>
            </a:r>
            <a:r>
              <a:rPr lang="en-IN" sz="7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N" sz="8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</a:t>
            </a:r>
            <a:endParaRPr lang="en-IN" sz="72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97167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F929D7-C98A-F26C-DB97-992224D70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952" y="170328"/>
            <a:ext cx="6239435" cy="6553201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893429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37DB6-9011-D13D-A74B-B98FB256F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SOFTWARE/ LANGUAGE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77A14-22D2-9697-1ACC-DB6BDF092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VISUAL STUDIO</a:t>
            </a:r>
          </a:p>
          <a:p>
            <a:r>
              <a:rPr lang="en-IN" dirty="0"/>
              <a:t>HTML</a:t>
            </a:r>
          </a:p>
          <a:p>
            <a:r>
              <a:rPr lang="en-IN" dirty="0"/>
              <a:t>PYTHON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69BA57-6D4E-69F1-46C1-0EFFAB12F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972" y="1759999"/>
            <a:ext cx="1668623" cy="1669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8ADE0C-D16A-F3F8-F348-1F210B8B2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1484" y="1866123"/>
            <a:ext cx="3654834" cy="18167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55B2E6-E1E3-FA31-C227-3A69C5CD5D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913" y="3789751"/>
            <a:ext cx="2194249" cy="219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668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7F326-6F4B-8A4E-1C34-94F9898D6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0" y="1890202"/>
            <a:ext cx="751956" cy="45719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E9109F-6FB8-BC39-058E-146B035868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3008914"/>
            <a:ext cx="2027853" cy="2027853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A8EB3457-2F2A-2B3E-52B7-ED1C7DB854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2548" y="4240977"/>
            <a:ext cx="2781863" cy="2781863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98A70F3-757D-67C7-44DB-9E2C6EA08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5610" y="46159"/>
            <a:ext cx="4013843" cy="29627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1E78E6-71CD-BF2C-78D0-8D94909CAE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453" y="3008914"/>
            <a:ext cx="4546307" cy="225988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501E675-ADC6-F715-C1A4-23C93B6CC0DF}"/>
              </a:ext>
            </a:extLst>
          </p:cNvPr>
          <p:cNvCxnSpPr>
            <a:cxnSpLocks/>
          </p:cNvCxnSpPr>
          <p:nvPr/>
        </p:nvCxnSpPr>
        <p:spPr>
          <a:xfrm>
            <a:off x="5906278" y="3008914"/>
            <a:ext cx="0" cy="32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1077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679</TotalTime>
  <Words>326</Words>
  <Application>Microsoft Office PowerPoint</Application>
  <PresentationFormat>Widescreen</PresentationFormat>
  <Paragraphs>44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Algerian</vt:lpstr>
      <vt:lpstr>Arial</vt:lpstr>
      <vt:lpstr>Bookman Old Style</vt:lpstr>
      <vt:lpstr>Rockwell</vt:lpstr>
      <vt:lpstr>Damask</vt:lpstr>
      <vt:lpstr>Language translator</vt:lpstr>
      <vt:lpstr>PowerPoint Presentation</vt:lpstr>
      <vt:lpstr>MINI PROJECT</vt:lpstr>
      <vt:lpstr>introduction</vt:lpstr>
      <vt:lpstr>OBJECTIVE </vt:lpstr>
      <vt:lpstr>BLOCK diagram</vt:lpstr>
      <vt:lpstr>PowerPoint Presentation</vt:lpstr>
      <vt:lpstr>SOFTWARE/ LANGUAGE USED</vt:lpstr>
      <vt:lpstr>PowerPoint Presentation</vt:lpstr>
      <vt:lpstr>Implementation</vt:lpstr>
      <vt:lpstr>Conclusion</vt:lpstr>
      <vt:lpstr>references</vt:lpstr>
      <vt:lpstr>         thank 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</dc:title>
  <dc:creator>sanika jawane</dc:creator>
  <cp:lastModifiedBy>jpranav160@gmail.com</cp:lastModifiedBy>
  <cp:revision>6</cp:revision>
  <dcterms:created xsi:type="dcterms:W3CDTF">2023-09-13T07:46:43Z</dcterms:created>
  <dcterms:modified xsi:type="dcterms:W3CDTF">2025-04-17T08:47:20Z</dcterms:modified>
</cp:coreProperties>
</file>

<file path=docProps/thumbnail.jpeg>
</file>